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305" r:id="rId5"/>
    <p:sldId id="257" r:id="rId6"/>
    <p:sldId id="278" r:id="rId7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作者" initials="作" lastIdx="0" clrIdx="2"/>
  <p:cmAuthor id="1483810881" name="WPS_1679281038" initials="W" lastIdx="1" clrIdx="2"/>
  <p:cmAuthor id="1" name="xbany" initials="x" lastIdx="1" clrIdx="0"/>
  <p:cmAuthor id="8" name="ming qiu" initials="m" lastIdx="17" clrIdx="1"/>
  <p:cmAuthor id="2" name="1206988966@qq.com" initials="1" lastIdx="1" clrIdx="2"/>
  <p:cmAuthor id="3" name="13538" initials="1" lastIdx="3" clrIdx="0"/>
  <p:cmAuthor id="318980497" name="杨世轩" initials="杨" lastIdx="1" clrIdx="8"/>
  <p:cmAuthor id="4" name="姜伟光" initials="姜" lastIdx="1" clrIdx="0"/>
  <p:cmAuthor id="5" name="Administrator" initials="A" lastIdx="1" clrIdx="1"/>
  <p:cmAuthor id="6" name="陈威" initials="陈" lastIdx="7" clrIdx="0"/>
  <p:cmAuthor id="11" name="admin" initials="a" lastIdx="1" clrIdx="10"/>
  <p:cmAuthor id="12" name="jingjing cai" initials="jc" lastIdx="0" clrIdx="11"/>
  <p:cmAuthor id="13" name="Chen, Claudia /CN/EXT" initials="CC/" lastIdx="0" clrIdx="12"/>
  <p:cmAuthor id="14" name="Li, Ray /CN" initials="LR/" lastIdx="0" clrIdx="13"/>
  <p:cmAuthor id="15" name="DELL" initials="D" lastIdx="0" clrIdx="14"/>
  <p:cmAuthor id="16" name="王习习" initials="王" lastIdx="0" clrIdx="15"/>
  <p:cmAuthor id="9" name="Lee, Joo Hyung /KR" initials="LJH/" lastIdx="2" clrIdx="8"/>
  <p:cmAuthor id="18" name="123" initials="1" lastIdx="0" clrIdx="17"/>
  <p:cmAuthor id="19" name="AMpc8" initials="A" lastIdx="0" clrIdx="18"/>
  <p:cmAuthor id="20" name="微软用户" initials="微" lastIdx="0" clrIdx="19"/>
  <p:cmAuthor id="21" name="李 伟" initials="李" lastIdx="0" clrIdx="20"/>
  <p:cmAuthor id="22" name="Li Xiaochun" initials="L" lastIdx="0" clrIdx="21"/>
  <p:cmAuthor id="23" name="jjj" initials="j" lastIdx="0" clrIdx="22"/>
  <p:cmAuthor id="24" name="xp1500301106@outlook.com" initials="" lastIdx="0" clrIdx="23"/>
  <p:cmAuthor id="25" name="my" initials="m" lastIdx="0" clrIdx="24"/>
  <p:cmAuthor id="26" name="31508" initials="3" lastIdx="0" clrIdx="25"/>
  <p:cmAuthor id="27" name="韩雨" initials="韩" lastIdx="0" clrIdx="26"/>
  <p:cmAuthor id="28" name="梦露" initials="梦" lastIdx="0" clrIdx="27"/>
  <p:cmAuthor id="29" name="jiang gaoge" initials="j" lastIdx="0" clrIdx="28"/>
  <p:cmAuthor id="30" name="Zhou, Yanlan" initials="ZY" lastIdx="0" clrIdx="29"/>
  <p:cmAuthor id="31" name="Microsoft" initials="M" lastIdx="0" clrIdx="30"/>
  <p:cmAuthor id="32" name="yameizuo" initials="y" lastIdx="0" clrIdx="31"/>
  <p:cmAuthor id="33" name="李婧宜_YBferYVR" initials="authorId_1217247658" lastIdx="0" clrIdx="32"/>
  <p:cmAuthor id="34" name="红帆" initials="红" lastIdx="0" clrIdx="33"/>
  <p:cmAuthor id="35" name="骆倩怡_Znauj26B" initials="authorId_382814100" lastIdx="0" clrIdx="34"/>
  <p:cmAuthor id="36" name="liulian@cmiot.cmcc" initials="W用" lastIdx="0" clrIdx="35"/>
  <p:cmAuthor id="37" name="13686" initials="1" lastIdx="0" clrIdx="36"/>
  <p:cmAuthor id="38" name="wangqing@cmii.cmcc" initials="w" lastIdx="0" clrIdx="37"/>
  <p:cmAuthor id="39" name="李 里" initials="李" lastIdx="0" clrIdx="38"/>
  <p:cmAuthor id="40" name="小 红马" initials="小" lastIdx="0" clrIdx="39"/>
  <p:cmAuthor id="41" name="李 蕾" initials="李" lastIdx="0" clrIdx="40"/>
  <p:cmAuthor id="42" name="00065088" initials="0" lastIdx="0" clrIdx="41"/>
  <p:cmAuthor id="43" name="苏 洋" initials="苏" lastIdx="0" clrIdx="42"/>
  <p:cmAuthor id="44" name="lenovo" initials="l" lastIdx="0" clrIdx="43"/>
  <p:cmAuthor id="45" name="Author" initials="A" lastIdx="0" clrIdx="44"/>
  <p:cmAuthor id="46" name="李蕾00009994" initials="李" lastIdx="0" clrIdx="45"/>
  <p:cmAuthor id="47" name="10118178" initials="1" lastIdx="0" clrIdx="46"/>
  <p:cmAuthor id="48" name="10270945" initials="1" lastIdx="0" clrIdx="47"/>
  <p:cmAuthor id="49" name="Hou Yingfeng" initials="H" lastIdx="0" clrIdx="48"/>
  <p:cmAuthor id="50" name="李楠10047711" initials="李" lastIdx="0" clrIdx="49"/>
  <p:cmAuthor id="51" name="10045953" initials="1" lastIdx="0" clrIdx="50"/>
  <p:cmAuthor id="52" name="rev2" initials="r" lastIdx="0" clrIdx="51"/>
  <p:cmAuthor id="53" name="殷格非" initials="殷" lastIdx="0" clrIdx="52"/>
  <p:cmAuthor id="54" name="Athena" initials="c" lastIdx="0" clrIdx="53"/>
  <p:cmAuthor id="55" name="z r" initials="zr" lastIdx="0" clrIdx="54"/>
  <p:cmAuthor id="56" name="guoliru@cmii.cmcc" initials="GLR" lastIdx="0" clrIdx="55"/>
  <p:cmAuthor id="57" name="lc xue" initials="lx" lastIdx="0" clrIdx="56"/>
  <p:cmAuthor id="58" name="A6910" initials="A" lastIdx="0" clrIdx="57"/>
  <p:cmAuthor id="59" name="su liqin" initials="sl" lastIdx="0" clrIdx="58"/>
  <p:cmAuthor id="60" name="陈召国" initials="c" lastIdx="0" clrIdx="59"/>
  <p:cmAuthor id="61" name="huwenxiao" initials="h" lastIdx="0" clrIdx="60"/>
  <p:cmAuthor id="62" name="86136" initials="8" lastIdx="0" clrIdx="61"/>
  <p:cmAuthor id="63" name="赵欣" initials="赵" lastIdx="0" clrIdx="62"/>
  <p:cmAuthor id="64" name="小延魔法师" initials="小" lastIdx="0" clrIdx="63"/>
  <p:cmAuthor id="65" name="沈霄雷" initials="沈" lastIdx="0" clrIdx="64"/>
  <p:cmAuthor id="66" name="10133177" initials="1" lastIdx="0" clrIdx="65"/>
  <p:cmAuthor id="67" name="10072453" initials="1" lastIdx="0" clrIdx="66"/>
  <p:cmAuthor id="68" name="IrisH" initials="I" lastIdx="0" clrIdx="67"/>
  <p:cmAuthor id="69" name="yuange" initials="y" lastIdx="0" clrIdx="68"/>
  <p:cmAuthor id="70" name="luoli" initials="L" lastIdx="0" clrIdx="69"/>
  <p:cmAuthor id="71" name="仇怿俊" initials="仇" lastIdx="0" clrIdx="70"/>
  <p:cmAuthor id="72" name="sizhao@cmsr.cmcc" initials="S" lastIdx="0" clrIdx="71"/>
  <p:cmAuthor id="73" name="Xiaosu Wang" initials="XW" lastIdx="0" clrIdx="72"/>
  <p:cmAuthor id="74" name="xuniecheng" initials="x" lastIdx="0" clrIdx="73"/>
  <p:cmAuthor id="75" name="qy" initials="q" lastIdx="0" clrIdx="74"/>
  <p:cmAuthor id="76" name="Kingsoft" initials="K" lastIdx="0" clrIdx="75"/>
  <p:cmAuthor id="77" name="华为" initials="华" lastIdx="0" clrIdx="76"/>
  <p:cmAuthor id="78" name="◆斯、空摘星" initials="◆" lastIdx="0" clrIdx="77"/>
  <p:cmAuthor id="79" name="WPS" initials="W" lastIdx="0" clrIdx="78"/>
  <p:cmAuthor id="80" name="梁媛" initials="梁" lastIdx="0" clrIdx="79"/>
  <p:cmAuthor id="81" name="19140" initials="1" lastIdx="0" clrIdx="8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5C49"/>
    <a:srgbClr val="763B00"/>
    <a:srgbClr val="732603"/>
    <a:srgbClr val="970303"/>
    <a:srgbClr val="0F2D45"/>
    <a:srgbClr val="00192A"/>
    <a:srgbClr val="0D263B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16"/>
  </p:normalViewPr>
  <p:slideViewPr>
    <p:cSldViewPr showGuides="1">
      <p:cViewPr varScale="1">
        <p:scale>
          <a:sx n="63" d="100"/>
          <a:sy n="63" d="100"/>
        </p:scale>
        <p:origin x="1380" y="44"/>
      </p:cViewPr>
      <p:guideLst>
        <p:guide orient="horz" pos="2208"/>
        <p:guide pos="287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1.xml"/><Relationship Id="rId11" Type="http://schemas.openxmlformats.org/officeDocument/2006/relationships/commentAuthors" Target="commentAuthor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A765306-79DB-4C6F-B978-37185002D805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>
              <a:buNone/>
            </a:pPr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4100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>
              <a:spcBef>
                <a:spcPct val="0"/>
              </a:spcBef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标题 1"/>
          <p:cNvSpPr>
            <a:spLocks noGrp="1"/>
          </p:cNvSpPr>
          <p:nvPr>
            <p:ph type="ctrTitle"/>
          </p:nvPr>
        </p:nvSpPr>
        <p:spPr>
          <a:xfrm>
            <a:off x="228600" y="1143000"/>
            <a:ext cx="8533765" cy="1470025"/>
          </a:xfrm>
        </p:spPr>
        <p:txBody>
          <a:bodyPr vert="horz" wrap="square" lIns="91440" tIns="45720" rIns="91440" bIns="45720" anchor="ctr" anchorCtr="0"/>
          <a:lstStyle/>
          <a:p>
            <a:pPr eaLnBrk="1" hangingPunct="1">
              <a:buClrTx/>
              <a:buSzTx/>
              <a:buFontTx/>
            </a:pPr>
            <a:r>
              <a:rPr lang="zh-CN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项目名称</a:t>
            </a:r>
            <a:endParaRPr lang="zh-CN" altLang="en-US"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标题 1"/>
          <p:cNvSpPr txBox="1"/>
          <p:nvPr/>
        </p:nvSpPr>
        <p:spPr>
          <a:xfrm rot="5400000">
            <a:off x="4405630" y="1462405"/>
            <a:ext cx="327660" cy="9138920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p>
            <a:pPr algn="ctr">
              <a:lnSpc>
                <a:spcPct val="110000"/>
              </a:lnSpc>
            </a:pPr>
            <a:endParaRPr kumimoji="1"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标题 1"/>
          <p:cNvSpPr txBox="1"/>
          <p:nvPr/>
        </p:nvSpPr>
        <p:spPr>
          <a:xfrm rot="10800000">
            <a:off x="152670" y="76427"/>
            <a:ext cx="309616" cy="296154"/>
          </a:xfrm>
          <a:custGeom>
            <a:avLst/>
            <a:gdLst>
              <a:gd name="connsiteX0" fmla="*/ 0 w 522052"/>
              <a:gd name="connsiteY0" fmla="*/ 382622 h 499354"/>
              <a:gd name="connsiteX1" fmla="*/ 116732 w 522052"/>
              <a:gd name="connsiteY1" fmla="*/ 265890 h 499354"/>
              <a:gd name="connsiteX2" fmla="*/ 288588 w 522052"/>
              <a:gd name="connsiteY2" fmla="*/ 265890 h 499354"/>
              <a:gd name="connsiteX3" fmla="*/ 288588 w 522052"/>
              <a:gd name="connsiteY3" fmla="*/ 116732 h 499354"/>
              <a:gd name="connsiteX4" fmla="*/ 405320 w 522052"/>
              <a:gd name="connsiteY4" fmla="*/ 0 h 499354"/>
              <a:gd name="connsiteX5" fmla="*/ 522052 w 522052"/>
              <a:gd name="connsiteY5" fmla="*/ 116732 h 499354"/>
              <a:gd name="connsiteX6" fmla="*/ 522052 w 522052"/>
              <a:gd name="connsiteY6" fmla="*/ 382621 h 499354"/>
              <a:gd name="connsiteX7" fmla="*/ 405320 w 522052"/>
              <a:gd name="connsiteY7" fmla="*/ 499353 h 499354"/>
              <a:gd name="connsiteX8" fmla="*/ 393972 w 522052"/>
              <a:gd name="connsiteY8" fmla="*/ 497062 h 499354"/>
              <a:gd name="connsiteX9" fmla="*/ 382622 w 522052"/>
              <a:gd name="connsiteY9" fmla="*/ 499354 h 499354"/>
              <a:gd name="connsiteX10" fmla="*/ 116732 w 522052"/>
              <a:gd name="connsiteY10" fmla="*/ 499354 h 499354"/>
              <a:gd name="connsiteX11" fmla="*/ 0 w 522052"/>
              <a:gd name="connsiteY11" fmla="*/ 382622 h 499354"/>
            </a:gdLst>
            <a:ahLst/>
            <a:cxnLst/>
            <a:rect l="l" t="t" r="r" b="b"/>
            <a:pathLst>
              <a:path w="522052" h="499354">
                <a:moveTo>
                  <a:pt x="0" y="382622"/>
                </a:moveTo>
                <a:cubicBezTo>
                  <a:pt x="0" y="318153"/>
                  <a:pt x="52263" y="265890"/>
                  <a:pt x="116732" y="265890"/>
                </a:cubicBezTo>
                <a:lnTo>
                  <a:pt x="288588" y="265890"/>
                </a:lnTo>
                <a:lnTo>
                  <a:pt x="288588" y="116732"/>
                </a:lnTo>
                <a:cubicBezTo>
                  <a:pt x="288588" y="52263"/>
                  <a:pt x="340851" y="0"/>
                  <a:pt x="405320" y="0"/>
                </a:cubicBezTo>
                <a:cubicBezTo>
                  <a:pt x="469789" y="0"/>
                  <a:pt x="522052" y="52263"/>
                  <a:pt x="522052" y="116732"/>
                </a:cubicBezTo>
                <a:lnTo>
                  <a:pt x="522052" y="382621"/>
                </a:lnTo>
                <a:cubicBezTo>
                  <a:pt x="522052" y="447090"/>
                  <a:pt x="469789" y="499353"/>
                  <a:pt x="405320" y="499353"/>
                </a:cubicBezTo>
                <a:lnTo>
                  <a:pt x="393972" y="497062"/>
                </a:lnTo>
                <a:lnTo>
                  <a:pt x="382622" y="499354"/>
                </a:lnTo>
                <a:lnTo>
                  <a:pt x="116732" y="499354"/>
                </a:lnTo>
                <a:cubicBezTo>
                  <a:pt x="52263" y="499354"/>
                  <a:pt x="0" y="447091"/>
                  <a:pt x="0" y="382622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p>
            <a:pPr algn="ctr">
              <a:lnSpc>
                <a:spcPct val="110000"/>
              </a:lnSpc>
            </a:pPr>
            <a:endParaRPr kumimoji="1"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标题 1"/>
          <p:cNvSpPr txBox="1"/>
          <p:nvPr/>
        </p:nvSpPr>
        <p:spPr>
          <a:xfrm rot="5400000">
            <a:off x="4519818" y="-3657488"/>
            <a:ext cx="99060" cy="8633236"/>
          </a:xfrm>
          <a:prstGeom prst="roundRect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p>
            <a:pPr algn="ctr">
              <a:lnSpc>
                <a:spcPct val="110000"/>
              </a:lnSpc>
            </a:pPr>
            <a:endParaRPr kumimoji="1"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62280" y="152400"/>
            <a:ext cx="304800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latin typeface="微软雅黑" panose="020B0503020204020204" pitchFamily="34" charset="-122"/>
                <a:ea typeface="微软雅黑" panose="020B0503020204020204" pitchFamily="34" charset="-122"/>
              </a:rPr>
              <a:t>云南省曲靖中心医院</a:t>
            </a:r>
            <a:endParaRPr lang="zh-CN" altLang="en-US" sz="20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523855" y="2743276"/>
            <a:ext cx="6476848" cy="133794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50000"/>
              </a:lnSpc>
            </a:pPr>
            <a:r>
              <a:rPr lang="zh-CN" altLang="en-US" sz="1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主要研究者：</a:t>
            </a:r>
            <a:endParaRPr lang="zh-CN" altLang="en-US" sz="18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汇报人：</a:t>
            </a:r>
            <a:endParaRPr lang="en-US" altLang="zh-CN" sz="18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承</a:t>
            </a:r>
            <a:r>
              <a:rPr lang="zh-CN" altLang="en-US" sz="1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担科室：</a:t>
            </a:r>
            <a:endParaRPr lang="en-US" altLang="zh-CN" sz="18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TextBox 13"/>
          <p:cNvSpPr txBox="1"/>
          <p:nvPr/>
        </p:nvSpPr>
        <p:spPr>
          <a:xfrm>
            <a:off x="1211580" y="4495800"/>
            <a:ext cx="6715760" cy="5048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pPr algn="ctr"/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20XX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XX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XX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  <a:endParaRPr lang="zh-CN" altLang="en-US" sz="20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4"/>
          <p:cNvGrpSpPr/>
          <p:nvPr/>
        </p:nvGrpSpPr>
        <p:grpSpPr bwMode="auto">
          <a:xfrm>
            <a:off x="1590040" y="1683545"/>
            <a:ext cx="799329" cy="498634"/>
            <a:chOff x="0" y="0"/>
            <a:chExt cx="480" cy="419"/>
          </a:xfrm>
        </p:grpSpPr>
        <p:grpSp>
          <p:nvGrpSpPr>
            <p:cNvPr id="7" name="Group 5"/>
            <p:cNvGrpSpPr/>
            <p:nvPr/>
          </p:nvGrpSpPr>
          <p:grpSpPr bwMode="auto">
            <a:xfrm>
              <a:off x="0" y="0"/>
              <a:ext cx="480" cy="419"/>
              <a:chOff x="0" y="0"/>
              <a:chExt cx="1549" cy="1351"/>
            </a:xfrm>
          </p:grpSpPr>
          <p:sp>
            <p:nvSpPr>
              <p:cNvPr id="11" name="AutoShape 4"/>
              <p:cNvSpPr>
                <a:spLocks noChangeArrowheads="1"/>
              </p:cNvSpPr>
              <p:nvPr/>
            </p:nvSpPr>
            <p:spPr bwMode="auto">
              <a:xfrm>
                <a:off x="13" y="23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zh-CN" sz="135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  <p:sp>
            <p:nvSpPr>
              <p:cNvPr id="12" name="AutoShape 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8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499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zh-CN" sz="135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  <p:sp>
            <p:nvSpPr>
              <p:cNvPr id="13" name="AutoShape 6"/>
              <p:cNvSpPr>
                <a:spLocks noChangeArrowheads="1"/>
              </p:cNvSpPr>
              <p:nvPr/>
            </p:nvSpPr>
            <p:spPr bwMode="auto">
              <a:xfrm>
                <a:off x="90" y="80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zh-CN" sz="135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</p:grpSp>
        <p:sp>
          <p:nvSpPr>
            <p:cNvPr id="10" name="Text Box 13"/>
            <p:cNvSpPr>
              <a:spLocks noChangeArrowheads="1"/>
            </p:cNvSpPr>
            <p:nvPr/>
          </p:nvSpPr>
          <p:spPr bwMode="auto">
            <a:xfrm>
              <a:off x="124" y="62"/>
              <a:ext cx="230" cy="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1</a:t>
              </a:r>
              <a:endParaRPr kumimoji="0" lang="zh-CN" altLang="en-US" sz="135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9" name="Group 12"/>
          <p:cNvGrpSpPr/>
          <p:nvPr/>
        </p:nvGrpSpPr>
        <p:grpSpPr bwMode="auto">
          <a:xfrm>
            <a:off x="1594110" y="2531069"/>
            <a:ext cx="762000" cy="498872"/>
            <a:chOff x="0" y="0"/>
            <a:chExt cx="480" cy="419"/>
          </a:xfrm>
        </p:grpSpPr>
        <p:grpSp>
          <p:nvGrpSpPr>
            <p:cNvPr id="14" name="Group 13"/>
            <p:cNvGrpSpPr/>
            <p:nvPr/>
          </p:nvGrpSpPr>
          <p:grpSpPr bwMode="auto">
            <a:xfrm>
              <a:off x="0" y="0"/>
              <a:ext cx="480" cy="419"/>
              <a:chOff x="0" y="0"/>
              <a:chExt cx="1549" cy="1351"/>
            </a:xfrm>
          </p:grpSpPr>
          <p:sp>
            <p:nvSpPr>
              <p:cNvPr id="19" name="AutoShape 8"/>
              <p:cNvSpPr>
                <a:spLocks noChangeArrowheads="1"/>
              </p:cNvSpPr>
              <p:nvPr/>
            </p:nvSpPr>
            <p:spPr bwMode="auto">
              <a:xfrm>
                <a:off x="13" y="23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zh-CN" sz="135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  <p:sp>
            <p:nvSpPr>
              <p:cNvPr id="20" name="AutoShape 9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8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499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zh-CN" sz="135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  <p:sp>
            <p:nvSpPr>
              <p:cNvPr id="21" name="AutoShape 10"/>
              <p:cNvSpPr>
                <a:spLocks noChangeArrowheads="1"/>
              </p:cNvSpPr>
              <p:nvPr/>
            </p:nvSpPr>
            <p:spPr bwMode="auto">
              <a:xfrm>
                <a:off x="90" y="80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zh-CN" sz="135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</p:grpSp>
        <p:sp>
          <p:nvSpPr>
            <p:cNvPr id="18" name="Text Box 16"/>
            <p:cNvSpPr>
              <a:spLocks noChangeArrowheads="1"/>
            </p:cNvSpPr>
            <p:nvPr/>
          </p:nvSpPr>
          <p:spPr bwMode="auto">
            <a:xfrm>
              <a:off x="140" y="62"/>
              <a:ext cx="200" cy="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2</a:t>
              </a:r>
              <a:endParaRPr kumimoji="0" lang="zh-CN" altLang="en-US" sz="135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5" name="Group 20"/>
          <p:cNvGrpSpPr/>
          <p:nvPr/>
        </p:nvGrpSpPr>
        <p:grpSpPr bwMode="auto">
          <a:xfrm>
            <a:off x="1629715" y="3359647"/>
            <a:ext cx="762000" cy="498872"/>
            <a:chOff x="0" y="0"/>
            <a:chExt cx="480" cy="419"/>
          </a:xfrm>
        </p:grpSpPr>
        <p:grpSp>
          <p:nvGrpSpPr>
            <p:cNvPr id="17" name="Group 21"/>
            <p:cNvGrpSpPr/>
            <p:nvPr/>
          </p:nvGrpSpPr>
          <p:grpSpPr bwMode="auto">
            <a:xfrm>
              <a:off x="0" y="0"/>
              <a:ext cx="480" cy="419"/>
              <a:chOff x="0" y="0"/>
              <a:chExt cx="1549" cy="1351"/>
            </a:xfrm>
          </p:grpSpPr>
          <p:sp>
            <p:nvSpPr>
              <p:cNvPr id="27" name="AutoShape 18"/>
              <p:cNvSpPr>
                <a:spLocks noChangeArrowheads="1"/>
              </p:cNvSpPr>
              <p:nvPr/>
            </p:nvSpPr>
            <p:spPr bwMode="auto">
              <a:xfrm>
                <a:off x="13" y="23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zh-CN" sz="135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  <p:sp>
            <p:nvSpPr>
              <p:cNvPr id="28" name="AutoShape 19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8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499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zh-CN" sz="135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  <p:sp>
            <p:nvSpPr>
              <p:cNvPr id="29" name="AutoShape 20"/>
              <p:cNvSpPr>
                <a:spLocks noChangeArrowheads="1"/>
              </p:cNvSpPr>
              <p:nvPr/>
            </p:nvSpPr>
            <p:spPr bwMode="auto">
              <a:xfrm>
                <a:off x="90" y="80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zh-CN" sz="135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</p:grpSp>
        <p:sp>
          <p:nvSpPr>
            <p:cNvPr id="26" name="Text Box 27"/>
            <p:cNvSpPr>
              <a:spLocks noChangeArrowheads="1"/>
            </p:cNvSpPr>
            <p:nvPr/>
          </p:nvSpPr>
          <p:spPr bwMode="auto">
            <a:xfrm>
              <a:off x="140" y="62"/>
              <a:ext cx="200" cy="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3</a:t>
              </a:r>
              <a:endParaRPr kumimoji="0" lang="zh-CN" altLang="en-US" sz="135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23" name="Group 29"/>
          <p:cNvGrpSpPr/>
          <p:nvPr/>
        </p:nvGrpSpPr>
        <p:grpSpPr bwMode="auto">
          <a:xfrm>
            <a:off x="1621292" y="4174797"/>
            <a:ext cx="761362" cy="498634"/>
            <a:chOff x="0" y="0"/>
            <a:chExt cx="1549" cy="1351"/>
          </a:xfrm>
        </p:grpSpPr>
        <p:sp>
          <p:nvSpPr>
            <p:cNvPr id="35" name="AutoShape 22"/>
            <p:cNvSpPr>
              <a:spLocks noChangeArrowheads="1"/>
            </p:cNvSpPr>
            <p:nvPr/>
          </p:nvSpPr>
          <p:spPr bwMode="auto">
            <a:xfrm>
              <a:off x="13" y="23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zh-CN" sz="135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36" name="AutoShape 23"/>
            <p:cNvSpPr>
              <a:spLocks noChangeArrowheads="1"/>
            </p:cNvSpPr>
            <p:nvPr/>
          </p:nvSpPr>
          <p:spPr bwMode="auto">
            <a:xfrm>
              <a:off x="0" y="0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498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499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zh-CN" sz="135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37" name="AutoShape 24"/>
            <p:cNvSpPr>
              <a:spLocks noChangeArrowheads="1"/>
            </p:cNvSpPr>
            <p:nvPr/>
          </p:nvSpPr>
          <p:spPr bwMode="auto">
            <a:xfrm>
              <a:off x="116" y="103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solidFill>
              <a:schemeClr val="accent5">
                <a:lumMod val="50000"/>
              </a:schemeClr>
            </a:solidFill>
            <a:ln>
              <a:solidFill>
                <a:srgbClr val="328B85"/>
              </a:solidFill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zh-CN" sz="135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  <p:grpSp>
        <p:nvGrpSpPr>
          <p:cNvPr id="30" name="Group 28"/>
          <p:cNvGrpSpPr/>
          <p:nvPr/>
        </p:nvGrpSpPr>
        <p:grpSpPr bwMode="auto">
          <a:xfrm>
            <a:off x="1638015" y="4937213"/>
            <a:ext cx="762000" cy="498872"/>
            <a:chOff x="0" y="0"/>
            <a:chExt cx="480" cy="419"/>
          </a:xfrm>
        </p:grpSpPr>
        <p:grpSp>
          <p:nvGrpSpPr>
            <p:cNvPr id="31" name="Group 29"/>
            <p:cNvGrpSpPr/>
            <p:nvPr/>
          </p:nvGrpSpPr>
          <p:grpSpPr bwMode="auto">
            <a:xfrm>
              <a:off x="0" y="0"/>
              <a:ext cx="480" cy="419"/>
              <a:chOff x="0" y="0"/>
              <a:chExt cx="1549" cy="1351"/>
            </a:xfrm>
          </p:grpSpPr>
          <p:sp>
            <p:nvSpPr>
              <p:cNvPr id="43" name="AutoShape 22"/>
              <p:cNvSpPr>
                <a:spLocks noChangeArrowheads="1"/>
              </p:cNvSpPr>
              <p:nvPr/>
            </p:nvSpPr>
            <p:spPr bwMode="auto">
              <a:xfrm>
                <a:off x="13" y="23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zh-CN" sz="135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  <p:sp>
            <p:nvSpPr>
              <p:cNvPr id="44" name="AutoShape 23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8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499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zh-CN" sz="135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  <p:sp>
            <p:nvSpPr>
              <p:cNvPr id="45" name="AutoShape 24"/>
              <p:cNvSpPr>
                <a:spLocks noChangeArrowheads="1"/>
              </p:cNvSpPr>
              <p:nvPr/>
            </p:nvSpPr>
            <p:spPr bwMode="auto">
              <a:xfrm>
                <a:off x="90" y="80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solidFill>
                <a:schemeClr val="accent5">
                  <a:lumMod val="50000"/>
                </a:schemeClr>
              </a:solidFill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zh-CN" sz="135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</p:grpSp>
        <p:sp>
          <p:nvSpPr>
            <p:cNvPr id="42" name="Text Box 30"/>
            <p:cNvSpPr>
              <a:spLocks noChangeArrowheads="1"/>
            </p:cNvSpPr>
            <p:nvPr/>
          </p:nvSpPr>
          <p:spPr bwMode="auto">
            <a:xfrm>
              <a:off x="140" y="62"/>
              <a:ext cx="200" cy="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en-US" altLang="zh-CN" sz="1800" kern="0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5</a:t>
              </a:r>
              <a:endParaRPr kumimoji="0" lang="zh-CN" altLang="en-US" sz="135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cxnSp>
        <p:nvCxnSpPr>
          <p:cNvPr id="2" name="直接连接符 1"/>
          <p:cNvCxnSpPr/>
          <p:nvPr/>
        </p:nvCxnSpPr>
        <p:spPr>
          <a:xfrm flipV="1">
            <a:off x="2711302" y="2286310"/>
            <a:ext cx="5746750" cy="78105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/>
        </p:nvCxnSpPr>
        <p:spPr>
          <a:xfrm>
            <a:off x="2666852" y="3200666"/>
            <a:ext cx="54102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 flipV="1">
            <a:off x="2711303" y="3886407"/>
            <a:ext cx="5289550" cy="3302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连接符 45"/>
          <p:cNvCxnSpPr/>
          <p:nvPr/>
        </p:nvCxnSpPr>
        <p:spPr>
          <a:xfrm flipV="1">
            <a:off x="2711303" y="4648141"/>
            <a:ext cx="5289550" cy="3683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连接符 46"/>
          <p:cNvCxnSpPr/>
          <p:nvPr/>
        </p:nvCxnSpPr>
        <p:spPr>
          <a:xfrm>
            <a:off x="2711302" y="5450515"/>
            <a:ext cx="5289550" cy="36195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 Box 27"/>
          <p:cNvSpPr>
            <a:spLocks noChangeArrowheads="1"/>
          </p:cNvSpPr>
          <p:nvPr/>
        </p:nvSpPr>
        <p:spPr bwMode="auto">
          <a:xfrm>
            <a:off x="1870682" y="4262327"/>
            <a:ext cx="274354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endParaRPr kumimoji="0" lang="en-US" altLang="zh-CN" sz="18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440180" y="533400"/>
            <a:ext cx="6961505" cy="51435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 cap="flat">
            <a:noFill/>
            <a:miter lim="4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00" b="1" i="0" u="none" strike="noStrike" cap="none" spc="10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Trebuchet MS" panose="020B0603020202020204"/>
              </a:rPr>
              <a:t>      </a:t>
            </a:r>
            <a:r>
              <a:rPr kumimoji="0" lang="zh-CN" altLang="en-US" sz="2100" b="1" i="0" u="none" strike="noStrike" cap="none" spc="10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Trebuchet MS" panose="020B0603020202020204"/>
              </a:rPr>
              <a:t> </a:t>
            </a:r>
            <a:r>
              <a:rPr kumimoji="0" lang="en-US" altLang="zh-CN" sz="2100" b="1" i="0" u="none" strike="noStrike" cap="none" spc="10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Trebuchet MS" panose="020B0603020202020204"/>
              </a:rPr>
              <a:t>                   </a:t>
            </a:r>
            <a:r>
              <a:rPr kumimoji="0" lang="en-US" altLang="zh-CN" sz="2800" b="1" i="0" u="none" strike="noStrike" cap="none" spc="10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Trebuchet MS" panose="020B0603020202020204"/>
              </a:rPr>
              <a:t>       </a:t>
            </a:r>
            <a:r>
              <a:rPr kumimoji="0" lang="zh-CN" sz="2800" b="1" i="0" u="none" strike="noStrike" cap="none" spc="10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Trebuchet MS" panose="020B0603020202020204"/>
              </a:rPr>
              <a:t>目</a:t>
            </a:r>
            <a:r>
              <a:rPr kumimoji="0" lang="en-US" altLang="zh-CN" sz="2800" b="1" i="0" u="none" strike="noStrike" cap="none" spc="10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Trebuchet MS" panose="020B0603020202020204"/>
              </a:rPr>
              <a:t>  </a:t>
            </a:r>
            <a:r>
              <a:rPr kumimoji="0" lang="zh-CN" sz="2800" b="1" i="0" u="none" strike="noStrike" cap="none" spc="10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Trebuchet MS" panose="020B0603020202020204"/>
              </a:rPr>
              <a:t>录</a:t>
            </a:r>
            <a:endParaRPr kumimoji="0" lang="zh-CN" sz="2800" b="1" i="0" u="none" strike="noStrike" cap="none" spc="100" normalizeH="0" dirty="0" smtClean="0">
              <a:ln>
                <a:noFill/>
              </a:ln>
              <a:solidFill>
                <a:schemeClr val="bg1"/>
              </a:solidFill>
              <a:effectLst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Trebuchet MS" panose="020B0603020202020204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514600" y="1523365"/>
            <a:ext cx="6040755" cy="7988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 kern="0" noProof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rPr>
              <a:t>研究项目概况</a:t>
            </a:r>
            <a:r>
              <a:rPr lang="zh-CN" altLang="en-US" sz="1400" kern="0" noProof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rPr>
              <a:t>（新技术临床应用背景综述：包含前期研究结果/有效性及安全性证明文献或临床依据；国内外开展情况；</a:t>
            </a:r>
            <a:r>
              <a:rPr lang="zh-CN" altLang="en-US" sz="1400" kern="0" noProof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rPr>
              <a:t>临床意义、必要性、可行性论证；</a:t>
            </a:r>
            <a:r>
              <a:rPr lang="zh-CN" altLang="en-US" sz="1400" kern="0" noProof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rPr>
              <a:t>经济社会效益预期等）</a:t>
            </a:r>
            <a:endParaRPr lang="zh-CN" altLang="en-US" sz="1400" kern="0" noProof="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  <a:sym typeface="+mn-ea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2590800" y="2536190"/>
            <a:ext cx="60337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 kern="0" noProof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rPr>
              <a:t>技术实施方案</a:t>
            </a:r>
            <a:r>
              <a:rPr lang="zh-CN" altLang="en-US" sz="1400" kern="0" noProof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rPr>
              <a:t>（包含新技术新项目适应症、禁忌症、诊疗常规、</a:t>
            </a:r>
            <a:endParaRPr lang="zh-CN" altLang="en-US" sz="1400" kern="0" noProof="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  <a:sym typeface="+mn-ea"/>
            </a:endParaRPr>
          </a:p>
          <a:p>
            <a:r>
              <a:rPr lang="zh-CN" altLang="en-US" sz="1400" kern="0" noProof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rPr>
              <a:t>操作规范等）</a:t>
            </a:r>
            <a:endParaRPr lang="zh-CN" altLang="en-US" sz="1400" kern="0" noProof="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  <a:sym typeface="+mn-ea"/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2667000" y="3505200"/>
            <a:ext cx="46558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800" b="1" kern="0" noProof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知情同意</a:t>
            </a:r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</a:rPr>
              <a:t>（需体现新技术）</a:t>
            </a:r>
            <a:endParaRPr lang="zh-CN" altLang="en-US" sz="1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Text Box 29"/>
          <p:cNvSpPr>
            <a:spLocks noChangeArrowheads="1"/>
          </p:cNvSpPr>
          <p:nvPr/>
        </p:nvSpPr>
        <p:spPr bwMode="auto">
          <a:xfrm>
            <a:off x="2667000" y="4258945"/>
            <a:ext cx="397764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主要研究者及研究团队资格评价</a:t>
            </a:r>
            <a:endParaRPr kumimoji="0" lang="zh-CN" altLang="en-US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Text Box 29"/>
          <p:cNvSpPr>
            <a:spLocks noChangeArrowheads="1"/>
          </p:cNvSpPr>
          <p:nvPr/>
        </p:nvSpPr>
        <p:spPr bwMode="auto">
          <a:xfrm>
            <a:off x="2743200" y="5012055"/>
            <a:ext cx="530161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项目风险及应急预案 、质量控制及保障措施 等  </a:t>
            </a:r>
            <a:endParaRPr kumimoji="0" lang="zh-CN" altLang="en-US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9" name="Group 28"/>
          <p:cNvGrpSpPr/>
          <p:nvPr/>
        </p:nvGrpSpPr>
        <p:grpSpPr bwMode="auto">
          <a:xfrm>
            <a:off x="1638015" y="5641428"/>
            <a:ext cx="762000" cy="498872"/>
            <a:chOff x="0" y="0"/>
            <a:chExt cx="480" cy="419"/>
          </a:xfrm>
        </p:grpSpPr>
        <p:grpSp>
          <p:nvGrpSpPr>
            <p:cNvPr id="40" name="Group 29"/>
            <p:cNvGrpSpPr/>
            <p:nvPr/>
          </p:nvGrpSpPr>
          <p:grpSpPr bwMode="auto">
            <a:xfrm>
              <a:off x="0" y="0"/>
              <a:ext cx="480" cy="419"/>
              <a:chOff x="0" y="0"/>
              <a:chExt cx="1549" cy="1351"/>
            </a:xfrm>
          </p:grpSpPr>
          <p:sp>
            <p:nvSpPr>
              <p:cNvPr id="41" name="AutoShape 22"/>
              <p:cNvSpPr>
                <a:spLocks noChangeArrowheads="1"/>
              </p:cNvSpPr>
              <p:nvPr/>
            </p:nvSpPr>
            <p:spPr bwMode="auto">
              <a:xfrm>
                <a:off x="13" y="23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zh-CN" sz="135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  <p:sp>
            <p:nvSpPr>
              <p:cNvPr id="48" name="AutoShape 23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8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499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</a:ln>
            </p:spPr>
            <p:txBody>
              <a:bodyPr wrap="none" anchor="ctr"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zh-CN" sz="135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  <p:sp>
            <p:nvSpPr>
              <p:cNvPr id="49" name="AutoShape 24"/>
              <p:cNvSpPr>
                <a:spLocks noChangeArrowheads="1"/>
              </p:cNvSpPr>
              <p:nvPr/>
            </p:nvSpPr>
            <p:spPr bwMode="auto">
              <a:xfrm>
                <a:off x="90" y="80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solidFill>
                <a:schemeClr val="accent5">
                  <a:lumMod val="50000"/>
                </a:schemeClr>
              </a:solidFill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wrap="none" anchor="ctr"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zh-CN" sz="135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</p:grpSp>
        <p:sp>
          <p:nvSpPr>
            <p:cNvPr id="50" name="Text Box 30"/>
            <p:cNvSpPr>
              <a:spLocks noChangeArrowheads="1"/>
            </p:cNvSpPr>
            <p:nvPr/>
          </p:nvSpPr>
          <p:spPr bwMode="auto">
            <a:xfrm>
              <a:off x="140" y="62"/>
              <a:ext cx="200" cy="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1800" b="0" i="0" u="none" strike="noStrike" kern="0" cap="none" spc="0" normalizeH="0" baseline="0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6</a:t>
              </a:r>
              <a:endParaRPr kumimoji="0" lang="en-US" altLang="zh-CN" sz="1800" b="0" i="0" u="none" strike="noStrike" kern="0" cap="none" spc="0" normalizeH="0" baseline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cxnSp>
        <p:nvCxnSpPr>
          <p:cNvPr id="51" name="直接连接符 50"/>
          <p:cNvCxnSpPr/>
          <p:nvPr/>
        </p:nvCxnSpPr>
        <p:spPr>
          <a:xfrm flipV="1">
            <a:off x="2743053" y="6096310"/>
            <a:ext cx="5181600" cy="635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文本框 52"/>
          <p:cNvSpPr txBox="1"/>
          <p:nvPr/>
        </p:nvSpPr>
        <p:spPr>
          <a:xfrm>
            <a:off x="2667635" y="5664835"/>
            <a:ext cx="54527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800" b="1" kern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其他（如有）</a:t>
            </a:r>
            <a:r>
              <a:rPr lang="zh-CN" altLang="en-US"/>
              <a:t>：诊疗护理规范、感染管理规范等</a:t>
            </a:r>
            <a:endParaRPr lang="zh-CN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70" name="AutoShape 5"/>
          <p:cNvCxnSpPr/>
          <p:nvPr/>
        </p:nvCxnSpPr>
        <p:spPr>
          <a:xfrm>
            <a:off x="533400" y="838200"/>
            <a:ext cx="6705600" cy="0"/>
          </a:xfrm>
          <a:prstGeom prst="straightConnector1">
            <a:avLst/>
          </a:prstGeom>
          <a:ln w="28575" cap="flat" cmpd="sng">
            <a:solidFill>
              <a:schemeClr val="accent1">
                <a:lumMod val="50000"/>
              </a:schemeClr>
            </a:solidFill>
            <a:prstDash val="solid"/>
            <a:headEnd type="none" w="med" len="med"/>
            <a:tailEnd type="none" w="med" len="med"/>
          </a:ln>
        </p:spPr>
      </p:cxnSp>
      <p:sp>
        <p:nvSpPr>
          <p:cNvPr id="2" name="标题 1"/>
          <p:cNvSpPr txBox="1"/>
          <p:nvPr/>
        </p:nvSpPr>
        <p:spPr>
          <a:xfrm rot="5400000">
            <a:off x="4405630" y="1995170"/>
            <a:ext cx="327660" cy="9138920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p>
            <a:pPr algn="ctr">
              <a:lnSpc>
                <a:spcPct val="110000"/>
              </a:lnSpc>
            </a:pPr>
            <a:endParaRPr kumimoji="1"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标题 1"/>
          <p:cNvSpPr txBox="1"/>
          <p:nvPr/>
        </p:nvSpPr>
        <p:spPr bwMode="auto">
          <a:xfrm>
            <a:off x="381000" y="1717675"/>
            <a:ext cx="5707380" cy="14700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R="0" algn="ctr" defTabSz="914400" eaLnBrk="1" hangingPunct="1">
              <a:lnSpc>
                <a:spcPct val="200000"/>
              </a:lnSpc>
              <a:buClrTx/>
              <a:buSzTx/>
              <a:buFontTx/>
              <a:buNone/>
              <a:defRPr/>
            </a:pPr>
            <a:r>
              <a:rPr kumimoji="0" lang="zh-CN" sz="3600" b="1" kern="0" cap="none" spc="0" normalizeH="0" baseline="0" noProof="0" dirty="0">
                <a:solidFill>
                  <a:schemeClr val="tx2"/>
                </a:solidFill>
                <a:latin typeface="楷体" panose="02010609060101010101" pitchFamily="49" charset="-122"/>
                <a:ea typeface="楷体" panose="02010609060101010101" pitchFamily="49" charset="-122"/>
                <a:cs typeface="+mj-cs"/>
              </a:rPr>
              <a:t>感谢聆听！请给出宝贵意见！</a:t>
            </a:r>
            <a:r>
              <a:rPr kumimoji="0" lang="en-US" altLang="zh-CN" sz="2800" b="1" kern="0" cap="none" spc="0" normalizeH="0" baseline="0" noProof="0" dirty="0">
                <a:solidFill>
                  <a:schemeClr val="tx2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 </a:t>
            </a:r>
            <a:endParaRPr kumimoji="0" lang="en-US" altLang="zh-CN" sz="2800" b="1" kern="0" cap="none" spc="0" normalizeH="0" baseline="0" noProof="0" dirty="0">
              <a:solidFill>
                <a:schemeClr val="tx2"/>
              </a:solidFill>
              <a:latin typeface="Times New Roman" panose="02020603050405020304" pitchFamily="18" charset="0"/>
              <a:ea typeface="华文中宋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标题 1"/>
          <p:cNvSpPr txBox="1"/>
          <p:nvPr/>
        </p:nvSpPr>
        <p:spPr>
          <a:xfrm rot="5400000">
            <a:off x="4410710" y="1988185"/>
            <a:ext cx="327660" cy="9138920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p>
            <a:pPr algn="ctr">
              <a:lnSpc>
                <a:spcPct val="110000"/>
              </a:lnSpc>
            </a:pPr>
            <a:endParaRPr kumimoji="1"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371600" y="2895600"/>
            <a:ext cx="3048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 kern="0" noProof="0" dirty="0">
                <a:solidFill>
                  <a:schemeClr val="tx2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  <a:sym typeface="+mn-ea"/>
              </a:rPr>
              <a:t>Thanks for experts advice</a:t>
            </a:r>
            <a:r>
              <a:rPr lang="zh-CN" altLang="en-US" b="1" kern="0" noProof="0" dirty="0">
                <a:solidFill>
                  <a:schemeClr val="tx2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  <a:sym typeface="+mn-ea"/>
              </a:rPr>
              <a:t>！</a:t>
            </a:r>
            <a:endParaRPr lang="zh-CN" altLang="en-US"/>
          </a:p>
        </p:txBody>
      </p:sp>
      <p:grpSp>
        <p:nvGrpSpPr>
          <p:cNvPr id="6" name="组合 5"/>
          <p:cNvGrpSpPr/>
          <p:nvPr/>
        </p:nvGrpSpPr>
        <p:grpSpPr>
          <a:xfrm>
            <a:off x="6248400" y="1295400"/>
            <a:ext cx="2689860" cy="4659630"/>
            <a:chOff x="6959" y="2537"/>
            <a:chExt cx="4928" cy="7216"/>
          </a:xfrm>
        </p:grpSpPr>
        <p:sp>
          <p:nvSpPr>
            <p:cNvPr id="4" name="标题 1"/>
            <p:cNvSpPr txBox="1"/>
            <p:nvPr/>
          </p:nvSpPr>
          <p:spPr>
            <a:xfrm>
              <a:off x="6959" y="2537"/>
              <a:ext cx="4928" cy="7217"/>
            </a:xfrm>
            <a:prstGeom prst="round2SameRect">
              <a:avLst>
                <a:gd name="adj1" fmla="val 9679"/>
                <a:gd name="adj2" fmla="val 26822"/>
              </a:avLst>
            </a:prstGeom>
            <a:solidFill>
              <a:schemeClr val="accent1">
                <a:alpha val="54000"/>
              </a:schemeClr>
            </a:solidFill>
            <a:ln w="38100" cap="sq">
              <a:noFill/>
              <a:miter/>
            </a:ln>
          </p:spPr>
          <p:txBody>
            <a:bodyPr vert="horz" wrap="square" lIns="91440" tIns="45720" rIns="91440" bIns="45720" rtlCol="0" anchor="ctr"/>
            <a:p>
              <a:pPr algn="ctr">
                <a:lnSpc>
                  <a:spcPct val="110000"/>
                </a:lnSpc>
              </a:pPr>
              <a:endParaRPr kumimoji="1" lang="zh-CN" altLang="en-US"/>
            </a:p>
          </p:txBody>
        </p:sp>
        <p:sp>
          <p:nvSpPr>
            <p:cNvPr id="5" name="标题 1"/>
            <p:cNvSpPr txBox="1"/>
            <p:nvPr/>
          </p:nvSpPr>
          <p:spPr>
            <a:xfrm>
              <a:off x="7167" y="2678"/>
              <a:ext cx="4478" cy="6849"/>
            </a:xfrm>
            <a:prstGeom prst="round2SameRect">
              <a:avLst>
                <a:gd name="adj1" fmla="val 13153"/>
                <a:gd name="adj2" fmla="val 26822"/>
              </a:avLst>
            </a:prstGeom>
            <a:noFill/>
            <a:ln w="28575" cap="sq">
              <a:solidFill>
                <a:schemeClr val="bg1">
                  <a:alpha val="100000"/>
                </a:schemeClr>
              </a:solidFill>
              <a:prstDash val="lgDash"/>
              <a:miter/>
            </a:ln>
          </p:spPr>
          <p:txBody>
            <a:bodyPr vert="horz" wrap="square" lIns="91440" tIns="45720" rIns="91440" bIns="45720" rtlCol="0" anchor="ctr"/>
            <a:p>
              <a:pPr algn="ctr">
                <a:lnSpc>
                  <a:spcPct val="110000"/>
                </a:lnSpc>
              </a:pPr>
              <a:endParaRPr kumimoji="1" lang="zh-CN" altLang="en-US"/>
            </a:p>
          </p:txBody>
        </p:sp>
        <p:pic>
          <p:nvPicPr>
            <p:cNvPr id="8" name="图片 7" descr="D:/桌面勿删/大楼.png大楼"/>
            <p:cNvPicPr>
              <a:picLocks noChangeAspect="1"/>
            </p:cNvPicPr>
            <p:nvPr/>
          </p:nvPicPr>
          <p:blipFill>
            <a:blip r:embed="rId1"/>
            <a:srcRect l="16496" r="16496"/>
            <a:stretch>
              <a:fillRect/>
            </a:stretch>
          </p:blipFill>
          <p:spPr>
            <a:xfrm>
              <a:off x="7330" y="2797"/>
              <a:ext cx="4152" cy="6611"/>
            </a:xfrm>
            <a:custGeom>
              <a:avLst/>
              <a:gdLst/>
              <a:ahLst/>
              <a:cxnLst/>
              <a:rect l="l" t="t" r="r" b="b"/>
              <a:pathLst>
                <a:path w="5145" h="8190">
                  <a:moveTo>
                    <a:pt x="498" y="0"/>
                  </a:moveTo>
                  <a:lnTo>
                    <a:pt x="4647" y="0"/>
                  </a:lnTo>
                  <a:cubicBezTo>
                    <a:pt x="4922" y="0"/>
                    <a:pt x="5145" y="223"/>
                    <a:pt x="5145" y="498"/>
                  </a:cubicBezTo>
                  <a:lnTo>
                    <a:pt x="5145" y="6810"/>
                  </a:lnTo>
                  <a:cubicBezTo>
                    <a:pt x="5145" y="7572"/>
                    <a:pt x="4527" y="8190"/>
                    <a:pt x="3765" y="8190"/>
                  </a:cubicBezTo>
                  <a:lnTo>
                    <a:pt x="1380" y="8190"/>
                  </a:lnTo>
                  <a:cubicBezTo>
                    <a:pt x="618" y="8190"/>
                    <a:pt x="0" y="7572"/>
                    <a:pt x="0" y="6810"/>
                  </a:cubicBezTo>
                  <a:lnTo>
                    <a:pt x="0" y="498"/>
                  </a:lnTo>
                  <a:cubicBezTo>
                    <a:pt x="0" y="223"/>
                    <a:pt x="223" y="0"/>
                    <a:pt x="498" y="0"/>
                  </a:cubicBezTo>
                  <a:close/>
                </a:path>
              </a:pathLst>
            </a:custGeom>
            <a:noFill/>
            <a:ln w="28575" cap="sq">
              <a:noFill/>
            </a:ln>
          </p:spPr>
        </p:pic>
      </p:grp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MGM5Y2VlMDhlZmRlZGNmMWFiMjVkZDI3ZDg1MjdjZTYifQ=="/>
</p:tagLst>
</file>

<file path=ppt/theme/theme1.xml><?xml version="1.0" encoding="utf-8"?>
<a:theme xmlns:a="http://schemas.openxmlformats.org/drawingml/2006/main" name="Office 主题">
  <a:themeElements>
    <a:clrScheme name="Office 主题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主题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主题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0</TotalTime>
  <Words>305</Words>
  <Application>WPS 演示</Application>
  <PresentationFormat>全屏显示(4:3)</PresentationFormat>
  <Paragraphs>41</Paragraphs>
  <Slides>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5" baseType="lpstr">
      <vt:lpstr>Arial</vt:lpstr>
      <vt:lpstr>宋体</vt:lpstr>
      <vt:lpstr>Wingdings</vt:lpstr>
      <vt:lpstr>微软雅黑</vt:lpstr>
      <vt:lpstr>Trebuchet MS</vt:lpstr>
      <vt:lpstr>楷体</vt:lpstr>
      <vt:lpstr>Times New Roman</vt:lpstr>
      <vt:lpstr>华文中宋</vt:lpstr>
      <vt:lpstr>Arial Unicode MS</vt:lpstr>
      <vt:lpstr>Calibri</vt:lpstr>
      <vt:lpstr>Office 主题</vt:lpstr>
      <vt:lpstr>项目名称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RJIRB</dc:creator>
  <cp:lastModifiedBy>Administrator</cp:lastModifiedBy>
  <cp:revision>105</cp:revision>
  <dcterms:created xsi:type="dcterms:W3CDTF">2017-01-06T08:23:00Z</dcterms:created>
  <dcterms:modified xsi:type="dcterms:W3CDTF">2026-01-05T03:14:54Z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ICV">
    <vt:lpwstr>E465E890E6BD4745A65317C0987C58D5_12</vt:lpwstr>
  </property>
  <property fmtid="{D5CDD505-2E9C-101B-9397-08002B2CF9AE}" pid="4" name="KSOProductBuildVer">
    <vt:lpwstr>2052-11.8.2.12309</vt:lpwstr>
  </property>
</Properties>
</file>